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8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4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4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5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8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5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5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9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9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54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248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79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83A3E-7CCA-4943-A520-0ECB986CA887}" type="datetimeFigureOut">
              <a:rPr lang="ru-RU" smtClean="0"/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88DC3-399F-4DE4-82F3-BBC19C06E9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42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тот ищет возможности,</a:t>
            </a:r>
          </a:p>
          <a:p>
            <a:pPr algn="ctr"/>
            <a:r>
              <a:rPr lang="ru-RU" sz="5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</a:t>
            </a:r>
          </a:p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Рецепты успеха библиотек</a:t>
            </a:r>
            <a:endParaRPr lang="ru-RU" sz="5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7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260648"/>
            <a:ext cx="40775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Нескучная научная</a:t>
            </a:r>
          </a:p>
          <a:p>
            <a:pPr algn="ctr"/>
            <a:r>
              <a:rPr lang="ru-RU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лаборатория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99634"/>
            <a:ext cx="6724616" cy="5043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564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4116" y="404664"/>
            <a:ext cx="878497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Рецепт № 3</a:t>
            </a:r>
          </a:p>
          <a:p>
            <a:pPr algn="ctr"/>
            <a:endParaRPr lang="ru-RU" sz="5400" b="1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5400" b="1" u="sng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Виртуальные проекты</a:t>
            </a:r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86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Генералова\Desktop\Афиша Навигатор культурных событи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396" y="164637"/>
            <a:ext cx="4896544" cy="65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4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Генералова\Desktop\выступление\фото\День в истории России\День в истории заставк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12"/>
            <a:ext cx="9144000" cy="68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01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46724"/>
            <a:ext cx="9106575" cy="6811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" y="46724"/>
            <a:ext cx="9147804" cy="6805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t="1611"/>
          <a:stretch/>
        </p:blipFill>
        <p:spPr>
          <a:xfrm>
            <a:off x="-29209" y="-243408"/>
            <a:ext cx="9173209" cy="709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2" y="43198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870" y="-244834"/>
            <a:ext cx="3717032" cy="3717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07" y="1846575"/>
            <a:ext cx="3384376" cy="3492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870" y="3303465"/>
            <a:ext cx="3854136" cy="3854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05" y="-139895"/>
            <a:ext cx="3959106" cy="3959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90" y="3819211"/>
            <a:ext cx="3250862" cy="303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0" y="-1"/>
            <a:ext cx="9173209" cy="68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6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3"/>
            <a:ext cx="9144000" cy="6819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" y="10525"/>
            <a:ext cx="9119050" cy="6839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" y="14057"/>
            <a:ext cx="9144000" cy="68517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" y="-2"/>
            <a:ext cx="9140889" cy="685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8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2269">
            <a:off x="517305" y="315680"/>
            <a:ext cx="2952328" cy="3615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16633"/>
            <a:ext cx="2880320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828">
            <a:off x="5765504" y="475649"/>
            <a:ext cx="2869988" cy="37519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266">
            <a:off x="1896153" y="3204974"/>
            <a:ext cx="2358070" cy="3410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460">
            <a:off x="4967192" y="3210305"/>
            <a:ext cx="235572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4907" y="116632"/>
            <a:ext cx="878497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Рецепт № 4</a:t>
            </a:r>
          </a:p>
          <a:p>
            <a:pPr algn="ctr"/>
            <a:endParaRPr lang="ru-RU" sz="5400" b="1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5400" b="1" u="sng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Дополнительные</a:t>
            </a:r>
          </a:p>
          <a:p>
            <a:pPr algn="ctr"/>
            <a:r>
              <a:rPr lang="ru-RU" sz="5400" b="1" u="sng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5400" b="1" u="sng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ультурно-развивающие сервисы</a:t>
            </a:r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352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30926" y="620688"/>
            <a:ext cx="503695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Рецепт № 1</a:t>
            </a:r>
          </a:p>
          <a:p>
            <a:pPr algn="ctr"/>
            <a:endParaRPr lang="ru-RU" sz="5400" b="1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5400" b="1" u="sng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Пространство</a:t>
            </a:r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3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4907" y="116632"/>
            <a:ext cx="8784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Детские дни рождения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7" y="1039962"/>
            <a:ext cx="8050975" cy="5332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0" y="1039962"/>
            <a:ext cx="8050974" cy="5332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5" y="1003958"/>
            <a:ext cx="8159692" cy="540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4907" y="116632"/>
            <a:ext cx="87849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Английский язык в библиотеке</a:t>
            </a:r>
          </a:p>
        </p:txBody>
      </p:sp>
      <p:pic>
        <p:nvPicPr>
          <p:cNvPr id="6" name="Picture 2" descr="C:\Users\Генералова\Desktop\выступление\фото\S14901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r="3427"/>
          <a:stretch/>
        </p:blipFill>
        <p:spPr bwMode="auto">
          <a:xfrm>
            <a:off x="1088075" y="1870958"/>
            <a:ext cx="6938639" cy="441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7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Генералова\Desktop\Афиша Чудесариу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88" y="71482"/>
            <a:ext cx="4896544" cy="67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Генералова\Downloads\Афиша ТvоёКин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33" y="111405"/>
            <a:ext cx="4971950" cy="662926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4907" y="908720"/>
            <a:ext cx="8784976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Кто хочет, тот ищет</a:t>
            </a:r>
          </a:p>
          <a:p>
            <a:pPr algn="ctr"/>
            <a:r>
              <a:rPr lang="ru-RU" sz="5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овые возможности.</a:t>
            </a:r>
          </a:p>
          <a:p>
            <a:pPr algn="ctr"/>
            <a:endParaRPr lang="ru-RU" sz="5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кто не хочет, тот ищет</a:t>
            </a:r>
          </a:p>
          <a:p>
            <a:pPr algn="ctr"/>
            <a:r>
              <a:rPr lang="ru-RU" sz="5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ричины.</a:t>
            </a:r>
          </a:p>
        </p:txBody>
      </p:sp>
    </p:spTree>
    <p:extLst>
      <p:ext uri="{BB962C8B-B14F-4D97-AF65-F5344CB8AC3E}">
        <p14:creationId xmlns:p14="http://schemas.microsoft.com/office/powerpoint/2010/main" val="41811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5720" y="0"/>
            <a:ext cx="8784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Зона спонтанного</a:t>
            </a:r>
            <a:r>
              <a:rPr lang="ru-RU" sz="54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" y="1052736"/>
            <a:ext cx="7380312" cy="5535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13" y="1052736"/>
            <a:ext cx="7437103" cy="5577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46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4116" y="197820"/>
            <a:ext cx="8784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Книжный самолёт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8" y="1121150"/>
            <a:ext cx="7421616" cy="5566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7811"/>
            <a:ext cx="7416824" cy="5562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33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4116" y="87321"/>
            <a:ext cx="8784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Арт-зал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10219"/>
          <a:stretch/>
        </p:blipFill>
        <p:spPr>
          <a:xfrm>
            <a:off x="899592" y="1010651"/>
            <a:ext cx="7488832" cy="5673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22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4116" y="31565"/>
            <a:ext cx="87849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Молодёжная зона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2" y="1101227"/>
            <a:ext cx="7332307" cy="5499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90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7622" y="404664"/>
            <a:ext cx="847796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Рецепт № 2</a:t>
            </a:r>
          </a:p>
          <a:p>
            <a:pPr algn="ctr"/>
            <a:endParaRPr lang="ru-RU" sz="5400" b="1" dirty="0" smtClean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5400" b="1" u="sng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Событийное наполнение</a:t>
            </a:r>
            <a:r>
              <a:rPr lang="ru-RU" sz="5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8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6" y="174373"/>
            <a:ext cx="4881940" cy="6509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220072" y="1196752"/>
            <a:ext cx="34769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Интерактивный </a:t>
            </a:r>
          </a:p>
          <a:p>
            <a:pPr algn="ctr"/>
            <a:r>
              <a:rPr lang="ru-RU" sz="32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</a:t>
            </a:r>
            <a:r>
              <a:rPr lang="ru-RU" sz="3200" b="1" cap="none" spc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укольный театр</a:t>
            </a:r>
            <a:endParaRPr lang="ru-RU" sz="3200" b="1" cap="none" spc="0" dirty="0">
              <a:ln w="1905"/>
              <a:solidFill>
                <a:schemeClr val="tx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45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33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6" y="1052736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Кто хочет, </a:t>
            </a:r>
          </a:p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тот ищет в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озможности,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или </a:t>
            </a:r>
          </a:p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Рецепты </a:t>
            </a:r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успеха библиотек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Picture 2" descr="C:\Users\Генералова\Desktop\желтый фон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0" y="0"/>
            <a:ext cx="9173209" cy="68580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260648"/>
            <a:ext cx="407755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Ателье</a:t>
            </a:r>
          </a:p>
          <a:p>
            <a:pPr algn="ctr"/>
            <a:r>
              <a:rPr lang="ru-RU" sz="3200" b="1" dirty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</a:t>
            </a:r>
            <a:r>
              <a:rPr lang="ru-RU" sz="32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умажного дизайна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" t="5952"/>
          <a:stretch/>
        </p:blipFill>
        <p:spPr>
          <a:xfrm>
            <a:off x="317290" y="1602852"/>
            <a:ext cx="6300673" cy="4861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77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345</Words>
  <Application>Microsoft Office PowerPoint</Application>
  <PresentationFormat>Экран (4:3)</PresentationFormat>
  <Paragraphs>130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Генералова</dc:creator>
  <cp:lastModifiedBy>Генералова</cp:lastModifiedBy>
  <cp:revision>25</cp:revision>
  <dcterms:created xsi:type="dcterms:W3CDTF">2017-08-29T09:54:24Z</dcterms:created>
  <dcterms:modified xsi:type="dcterms:W3CDTF">2017-09-06T08:34:30Z</dcterms:modified>
</cp:coreProperties>
</file>