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170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8CC93C-2A74-413E-9F80-F5750812B989}" type="datetimeFigureOut">
              <a:rPr lang="ru-RU" smtClean="0"/>
              <a:pPr/>
              <a:t>09.09.2017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C7C6C9-C4F3-46FE-8FE8-5DA403017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Новая папка\bubbles-powerpoint-templates-colourf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71296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 Роль Центральной детской библиотеки </a:t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социальной реабилитации </a:t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адаптации в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обществе людей </a:t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ограниченными </a:t>
            </a:r>
            <a:b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возможностями здоровья»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C:\Users\User\Desktop\Логотип ЦДБ\jJiEg6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177032" cy="22099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26876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170585"/>
                </a:solidFill>
              </a:rPr>
              <a:t>Муниципальное учреждение культуры</a:t>
            </a:r>
          </a:p>
          <a:p>
            <a:pPr algn="ctr"/>
            <a:r>
              <a:rPr lang="ru-RU" i="1" dirty="0" smtClean="0">
                <a:solidFill>
                  <a:srgbClr val="170585"/>
                </a:solidFill>
              </a:rPr>
              <a:t>«Воскресенская межпоселенческая библиотека»</a:t>
            </a:r>
            <a:endParaRPr lang="ru-RU" i="1" dirty="0">
              <a:solidFill>
                <a:srgbClr val="17058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616530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Воскресенск  2017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0" y="188640"/>
            <a:ext cx="6408712" cy="26642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548680"/>
            <a:ext cx="63904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« С друзьями – к далёким планетам»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ru-RU" b="1" u="sng" dirty="0" smtClean="0">
                <a:solidFill>
                  <a:srgbClr val="7030A0"/>
                </a:solidFill>
              </a:rPr>
              <a:t>космическая </a:t>
            </a:r>
            <a:r>
              <a:rPr lang="ru-RU" b="1" u="sng" dirty="0" smtClean="0">
                <a:solidFill>
                  <a:srgbClr val="7030A0"/>
                </a:solidFill>
              </a:rPr>
              <a:t>кругосветка для ребят  социально реабилитационного центра для несовершеннолетних» </a:t>
            </a:r>
            <a:r>
              <a:rPr lang="ru-RU" b="1" u="sng" dirty="0" smtClean="0">
                <a:solidFill>
                  <a:srgbClr val="7030A0"/>
                </a:solidFill>
              </a:rPr>
              <a:t/>
            </a:r>
            <a:br>
              <a:rPr lang="ru-RU" b="1" u="sng" dirty="0" smtClean="0">
                <a:solidFill>
                  <a:srgbClr val="7030A0"/>
                </a:solidFill>
              </a:rPr>
            </a:br>
            <a:r>
              <a:rPr lang="ru-RU" b="1" u="sng" dirty="0" smtClean="0">
                <a:solidFill>
                  <a:srgbClr val="7030A0"/>
                </a:solidFill>
              </a:rPr>
              <a:t>и </a:t>
            </a:r>
            <a:r>
              <a:rPr lang="ru-RU" b="1" u="sng" dirty="0" smtClean="0">
                <a:solidFill>
                  <a:srgbClr val="7030A0"/>
                </a:solidFill>
              </a:rPr>
              <a:t>учащихся МОУ «СОШ </a:t>
            </a:r>
            <a:r>
              <a:rPr lang="ru-RU" b="1" u="sng" dirty="0" smtClean="0">
                <a:solidFill>
                  <a:srgbClr val="7030A0"/>
                </a:solidFill>
              </a:rPr>
              <a:t>№3»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5" descr="F:\основной проект на губернаторский\космос\космос\IMG_48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3573016"/>
            <a:ext cx="4104456" cy="3078342"/>
          </a:xfrm>
          <a:prstGeom prst="rect">
            <a:avLst/>
          </a:prstGeom>
          <a:noFill/>
        </p:spPr>
      </p:pic>
      <p:pic>
        <p:nvPicPr>
          <p:cNvPr id="5" name="Picture 4" descr="F:\основной проект на губернаторский\космос\космос\IMG_48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37197">
            <a:off x="6293677" y="1675999"/>
            <a:ext cx="2662560" cy="2621418"/>
          </a:xfrm>
          <a:prstGeom prst="rect">
            <a:avLst/>
          </a:prstGeom>
          <a:noFill/>
        </p:spPr>
      </p:pic>
      <p:pic>
        <p:nvPicPr>
          <p:cNvPr id="6" name="Picture 2" descr="F:\основной проект на губернаторский\космос\космос\IMG_48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88149">
            <a:off x="386567" y="3404258"/>
            <a:ext cx="3452933" cy="2589700"/>
          </a:xfrm>
          <a:prstGeom prst="rect">
            <a:avLst/>
          </a:prstGeom>
          <a:noFill/>
        </p:spPr>
      </p:pic>
      <p:sp>
        <p:nvSpPr>
          <p:cNvPr id="7" name="Солнце 6"/>
          <p:cNvSpPr/>
          <p:nvPr/>
        </p:nvSpPr>
        <p:spPr>
          <a:xfrm>
            <a:off x="7020272" y="0"/>
            <a:ext cx="1922512" cy="1944216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251520" y="2636912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076056" y="2564904"/>
            <a:ext cx="914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44008" y="3429000"/>
            <a:ext cx="554360" cy="4823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8028384" y="5301208"/>
            <a:ext cx="914400" cy="914400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 rot="1007907">
            <a:off x="2555776" y="5805264"/>
            <a:ext cx="914400" cy="914400"/>
          </a:xfrm>
          <a:prstGeom prst="star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188640"/>
            <a:ext cx="6290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«Пушкин есть у нас»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User\Desktop\Новая папка\main_Лукомор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496855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Пушкинский день\IMG_545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735" y="1830795"/>
            <a:ext cx="3343095" cy="226218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C:\Users\User\Desktop\Пушкинский день\IMG_544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1844824"/>
            <a:ext cx="3249877" cy="218344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C:\Users\User\Desktop\Пушкинский день\IMG_546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7504" y="4293096"/>
            <a:ext cx="3399777" cy="224881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C:\Users\User\Desktop\Пушкинский день\IMG_5477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6136" y="4365104"/>
            <a:ext cx="3214816" cy="220076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87824" y="908720"/>
            <a:ext cx="59046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Праздничная программа для ребят  социально реабилитационного центра для несовершеннолетних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User\Desktop\Новая папка\69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3983" y="116632"/>
            <a:ext cx="1227737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основной проект на губернаторский\Пётр и Февронья\IMG_17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628800"/>
            <a:ext cx="2545515" cy="19094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 descr="F:\основной проект на губернаторский\Пётр и Февронья\IMG_17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1628800"/>
            <a:ext cx="2555776" cy="191683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F:\основной проект на губернаторский\Пётр и Февронья\IMG_17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3861048"/>
            <a:ext cx="3707904" cy="278092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F:\основной проект на губернаторский\Пётр и Февронья\IMG_1731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861048"/>
            <a:ext cx="3888432" cy="278092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62068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Фольклорно-игровая программа, посвящённая Дню любви и верности для воспитанников реабилитационного центра для несовершеннолетних»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0"/>
            <a:ext cx="8087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«Кто любит, тот любим, кто светел, тот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свят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Новая папка\0_12be44_6080174f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41189" y="1196752"/>
            <a:ext cx="3702811" cy="2592288"/>
          </a:xfrm>
          <a:prstGeom prst="rect">
            <a:avLst/>
          </a:prstGeom>
          <a:noFill/>
        </p:spPr>
      </p:pic>
      <p:pic>
        <p:nvPicPr>
          <p:cNvPr id="6147" name="Picture 3" descr="C:\Users\User\Desktop\Новая папка\57813006_b396041537f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653136"/>
            <a:ext cx="1730103" cy="189844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основной проект на губернаторский\НДК 2\IMG_44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1844824"/>
            <a:ext cx="2939819" cy="2204864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5" descr="F:\основной проект на губернаторский\НДК 2\SDC1825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861048"/>
            <a:ext cx="3611893" cy="270892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8" descr="F:\основной проект на губернаторский\НДК 2\IMG_44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908720"/>
            <a:ext cx="2627784" cy="2996952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9" descr="F:\основной проект на губернаторский\НДК 2\SDC182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2160" y="4293096"/>
            <a:ext cx="2747797" cy="206084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0" descr="F:\основной проект на губернаторский\НДК 2\IMG_44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293096"/>
            <a:ext cx="2275437" cy="2232248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0" name="Picture 2" descr="C:\Users\User\Desktop\Новая папка\0_1608f0_d5ee7d71_or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11406">
            <a:off x="6376560" y="1772816"/>
            <a:ext cx="2767440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«С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книгой мир добрей и 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ярче»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20688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Анимационно - игровая </a:t>
            </a:r>
            <a:r>
              <a:rPr lang="ru-RU" b="1" dirty="0" smtClean="0">
                <a:solidFill>
                  <a:srgbClr val="0070C0"/>
                </a:solidFill>
              </a:rPr>
              <a:t>программа для ребят  из социально  - реабилитационного центра для несовершеннолетних» и учащихся МОУ «СОШ№4»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Россией гордимся\Для сайта\IMG_551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988840"/>
            <a:ext cx="3672408" cy="264761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F:\Россией гордимся\Для сайта\IMG_550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5085184"/>
            <a:ext cx="2113108" cy="1510594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F:\Россией гордимся\Для сайта\IMG_550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1484784"/>
            <a:ext cx="2016224" cy="2735679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Россией гордимся\IMG_550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556792"/>
            <a:ext cx="2609388" cy="1957041"/>
          </a:xfrm>
          <a:prstGeom prst="rect">
            <a:avLst/>
          </a:prstGeom>
          <a:ln w="5715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Россией гордимся\Для сайта\IMG_5513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528" y="3933056"/>
            <a:ext cx="2538394" cy="27774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Россией гордимся\Для сайта\IMG_553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869160"/>
            <a:ext cx="2952328" cy="18722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User\Desktop\Новая папка\post-38683-130500115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0"/>
            <a:ext cx="3066495" cy="165150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504" y="116632"/>
            <a:ext cx="61926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Растим патриотов: День России</a:t>
            </a:r>
            <a:endParaRPr lang="ru-RU" sz="3200" dirty="0">
              <a:ln>
                <a:solidFill>
                  <a:srgbClr val="FF0000"/>
                </a:solidFill>
              </a:ln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764704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 патриотизма для детей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социально -</a:t>
            </a:r>
            <a:r>
              <a:rPr lang="ru-RU" dirty="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реабилитационного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068960"/>
            <a:ext cx="169167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творческом содружестве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 smtClean="0">
                <a:solidFill>
                  <a:srgbClr val="FF0000"/>
                </a:solidFill>
              </a:rPr>
              <a:t>волонтёрами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rainbow-wave-powerpoint-template-free_489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\68123_picture_b87e1fb2e9dff2088843608f555d96ff1a425c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5753">
            <a:off x="604971" y="2106867"/>
            <a:ext cx="4540250" cy="2747764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User\Desktop\Новая папка\2016 Диплом II степени наше Подмосковь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745710" cy="5293842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Горизонтальный свиток 7"/>
          <p:cNvSpPr/>
          <p:nvPr/>
        </p:nvSpPr>
        <p:spPr>
          <a:xfrm>
            <a:off x="395536" y="188640"/>
            <a:ext cx="3600400" cy="1152128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Успешный опыт реализации проекта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Новая папка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Спасибо</a:t>
            </a:r>
            <a:b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 за</a:t>
            </a:r>
            <a:b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Georgia" pitchFamily="18" charset="0"/>
              </a:rPr>
              <a:t> внимание!</a:t>
            </a:r>
            <a:endParaRPr lang="ru-RU" sz="54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Новая папка\posylanny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11663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Актуальность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08720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приоритетных направлений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Центральной детской библиотеки Воскресенского муниципального округа Московской области является реабилитация лиц с ограниченными возможностями средствами библиотечного обслуживания, формами и методами социокультурной деятельности.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библиотеки в жизни детей с нарушениями развития переоценить невозможно. Для одних детей мир открывается через книготерапию, для других – общение со сверстниками и библиотекарями, возможность посильного участия в различных мероприятиях, которые проводятся в библиотеке.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rainbow-wave-powerpoint-template-free_489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09" y="0"/>
            <a:ext cx="9156509" cy="6858000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1027" name="Picture 3" descr="G:\РАБОТА  ЦДБ\МЕРОПРИЯТИЯ 2016\Ёлка для Лидера\Ёлка для Лидера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48680"/>
            <a:ext cx="7584842" cy="56886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067128" cy="1282154"/>
          </a:xfrm>
        </p:spPr>
        <p:txBody>
          <a:bodyPr>
            <a:noAutofit/>
          </a:bodyPr>
          <a:lstStyle/>
          <a:p>
            <a:r>
              <a:rPr lang="ru-RU" sz="5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462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«Вместе – ради детей»</a:t>
            </a:r>
            <a:r>
              <a:rPr lang="ru-RU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462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53462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</a:br>
            <a:endParaRPr lang="ru-RU" dirty="0"/>
          </a:p>
        </p:txBody>
      </p:sp>
      <p:pic>
        <p:nvPicPr>
          <p:cNvPr id="1028" name="Picture 4" descr="C:\Users\User\Desktop\Новая папка\0_1608f0_d5ee7d71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193405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User\Desktop\Новая папка\children-powerpoint-background-559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412776"/>
            <a:ext cx="2952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Цели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: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44824"/>
            <a:ext cx="81369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/>
            <a:endParaRPr lang="ru-RU" dirty="0" smtClean="0">
              <a:solidFill>
                <a:srgbClr val="000066"/>
              </a:solidFill>
              <a:latin typeface="Georgia" pitchFamily="18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круга общения детей с ограниченными возможностями, развитие коммуникативных навыков поведения детей, оказавшихся в трудной жизненной ситуации. Построение отношений на основе добра, справедливости, гуманности. Вовлечение в занятия мастер-классов, способствующих развитию моторики через активную деятельность. Развитие познавательных интересов.</a:t>
            </a:r>
          </a:p>
          <a:p>
            <a:pPr indent="19050" algn="ctr"/>
            <a:endParaRPr lang="ru-RU" sz="2400" dirty="0">
              <a:solidFill>
                <a:srgbClr val="000066"/>
              </a:solidFill>
              <a:latin typeface="Georgia" pitchFamily="18" charset="0"/>
            </a:endParaRPr>
          </a:p>
          <a:p>
            <a:pPr indent="19050" algn="ctr"/>
            <a:endParaRPr lang="ru-RU" sz="2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 indent="19050" algn="ctr"/>
            <a:endParaRPr lang="ru-RU" dirty="0">
              <a:solidFill>
                <a:srgbClr val="000066"/>
              </a:solidFill>
              <a:latin typeface="Georgia" pitchFamily="18" charset="0"/>
            </a:endParaRPr>
          </a:p>
          <a:p>
            <a:pPr indent="19050" algn="ctr"/>
            <a:endParaRPr lang="ru-RU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221088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Задачи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86916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социально-культурной реабилитации детей с ограниченными возможностями и детей,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в общество, адаптация в общении со здоровыми детьми с поддержкой волонтёрского движения, психологическая помощь детям и их родителям.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</p:pic>
      <p:pic>
        <p:nvPicPr>
          <p:cNvPr id="4099" name="Picture 3" descr="C:\Users\User\Desktop\Новая папка\luchshij-chitatel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212976"/>
            <a:ext cx="2308405" cy="224376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116633"/>
            <a:ext cx="439248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Наша команда волонтёров</a:t>
            </a:r>
            <a:endParaRPr lang="ru-RU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1" descr="F:\фото для проекта\IMG_49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692696"/>
            <a:ext cx="2808312" cy="210623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F:\фото для проекта\IMG_49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692696"/>
            <a:ext cx="2760307" cy="207023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F:\фото для проекта\0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31840" y="692696"/>
            <a:ext cx="2897113" cy="192882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C:\Users\User\Desktop\IMG_4890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801730">
            <a:off x="427014" y="3259142"/>
            <a:ext cx="1929966" cy="23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:\основной проект на губернаторский\SDC1766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839436">
            <a:off x="6076511" y="3370558"/>
            <a:ext cx="2747857" cy="20608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31640" y="2420888"/>
            <a:ext cx="158417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Ю. </a:t>
            </a:r>
            <a:r>
              <a:rPr lang="ru-RU" sz="1400" b="1" dirty="0" err="1" smtClean="0">
                <a:solidFill>
                  <a:srgbClr val="FF0000"/>
                </a:solidFill>
                <a:latin typeface="+mj-lt"/>
              </a:rPr>
              <a:t>Ленкова</a:t>
            </a: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, </a:t>
            </a:r>
            <a:br>
              <a:rPr lang="ru-RU" sz="14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1400" b="1" dirty="0" smtClean="0">
                <a:solidFill>
                  <a:srgbClr val="FF0000"/>
                </a:solidFill>
                <a:latin typeface="+mj-lt"/>
              </a:rPr>
              <a:t>Р. Семёнов .</a:t>
            </a:r>
            <a:endParaRPr lang="ru-RU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2348880"/>
            <a:ext cx="223224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читатели: 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Клешев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Ю. Таганов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80312" y="2276872"/>
            <a:ext cx="158417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В.Н. Кошелькова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Союза</a:t>
            </a:r>
            <a:b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писателей России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661248"/>
            <a:ext cx="874846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Собравшись вместе единой командой, мы пришли к выводу: 		        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главное в нашей  миссии – личный пример. Все члены волонтёрского отряда  коммуникабельны, искренние и милосердные, всегда готовы   прийти на помощь.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19672" y="4869160"/>
            <a:ext cx="158417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Сосунова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4797152"/>
            <a:ext cx="1437509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Е. Горобцова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16632"/>
            <a:ext cx="9144000" cy="630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5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«Новогоднее </a:t>
            </a:r>
            <a:r>
              <a:rPr lang="ru-RU" sz="35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путешествие, или чудеса ещё </a:t>
            </a:r>
            <a:r>
              <a:rPr lang="ru-RU" sz="3500" b="1" i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случаются»</a:t>
            </a:r>
            <a:endParaRPr lang="ru-RU" sz="35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1" name="Picture 3" descr="F:\фото для проекта\ДЕТИ с огранич. возможностями\нОВЫЙ ГОД\Инвалиды 2\IMG_38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412776"/>
            <a:ext cx="3456384" cy="25922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6" descr="F:\фото для проекта\ДЕТИ с огранич. возможностями\нОВЫЙ ГОД\Инвалиды 2\IMG_389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221088"/>
            <a:ext cx="3131840" cy="23488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F:\фото для проекта\ДЕТИ с огранич. возможностями\нОВЫЙ ГОД\Новый год Дети с огранич . взможностями\IMG_39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270164"/>
            <a:ext cx="2612048" cy="195903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4" descr="F:\фото для проекта\ДЕТИ с огранич. возможностями\нОВЫЙ ГОД\Инвалиды 2\IMG_38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1124744"/>
            <a:ext cx="2623837" cy="196787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 descr="F:\фото для проекта\ДЕТИ с огранич. возможностями\нОВЫЙ ГОД\Инвалиды 2\IMG_38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79912" y="1484784"/>
            <a:ext cx="2171451" cy="16285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 descr="F:\фото для проекта\ДЕТИ с огранич. возможностями\нОВЫЙ ГОД\Инвалиды 2\IMG_390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86183" y="3270164"/>
            <a:ext cx="2329786" cy="17473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8" descr="F:\фото для проекта\ДЕТИ с огранич. возможностями\нОВЫЙ ГОД\Инвалиды 2\IMG_387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67945" y="4997786"/>
            <a:ext cx="2046566" cy="153492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692696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Анимационная программа для детей и родителей из Воскресенской районной организации «Всероссийское общество инвалидов»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9" name="Picture 1" descr="F:\Презентация на губернаторский\Заставки\Доброе сердце 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732240" y="5517232"/>
            <a:ext cx="1961593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Губернаторский конкурс\Клуб Учимся вместе\МАСТЕР - КЛАСС В ХОРЛОВО\IMG_36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5050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F:\фото для проекта\ХОРЛОВО ЗИМА\IMG_35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365104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" descr="F:\основной проект на губернаторский\IMG_06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08171" y="4077072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Губернаторский конкурс\Клуб Учимся вместе\МАСТЕР - КЛАСС В ХОРЛОВО\IMG_36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119675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F:\Губернаторский конкурс\Клуб Учимся вместе\МАСТЕР - КЛАСС В ХОРЛОВО\IMG_361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6136" y="134076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F:\фото для проекта\ХОРЛОВО ЗИМА\IMG_357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15816" y="11247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фото для проекта\МАСТЕР - КЛАСС В ХОРЛОВО\IMG_3595.JPG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2996952"/>
            <a:ext cx="257951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16632"/>
            <a:ext cx="88204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Здравствуй, Зимушка-Зима!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       праздничная программа в Хорловской коррекционной школе-интернате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F:\основной проект на губернаторский\Хорлово Описание Дня защитника\IMG_418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142984"/>
            <a:ext cx="3740019" cy="17682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F:\основной проект на губернаторский\Хорлово Описание Дня защитника\IMG_419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4221088"/>
            <a:ext cx="3227851" cy="24208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F:\основной проект на губернаторский\Хорлово Описание Дня защитника\IMG_42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4149080"/>
            <a:ext cx="3419872" cy="25649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F:\основной проект на губернаторский\Хорлово Описание Дня защитника\116___05\IMG_42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4221088"/>
            <a:ext cx="2319588" cy="249289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7" descr="F:\основной проект на губернаторский\Хорлово Описание Дня защитника\116___05\IMG_421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2780928"/>
            <a:ext cx="2387757" cy="17908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F:\основной проект на губернаторский\Хорлово Описание Дня защитника\IMG_419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7504" y="1484784"/>
            <a:ext cx="2939819" cy="22048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 descr="F:\основной проект на губернаторский\Хорлово Описание Дня защитника\IMG_4215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43174" y="1772816"/>
            <a:ext cx="2843808" cy="21328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51520" y="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Смелые, ловкие, сильные, умелые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20688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Урок юного патриота в Хорловской </a:t>
            </a:r>
            <a:r>
              <a:rPr lang="ru-RU" b="1" i="1" dirty="0" smtClean="0">
                <a:solidFill>
                  <a:srgbClr val="7030A0"/>
                </a:solidFill>
              </a:rPr>
              <a:t>коррекционной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школе  - интернате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Downloads\IMG_5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3803915" cy="285293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11" descr="D:\Downloads\IMG_50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221088"/>
            <a:ext cx="3131840" cy="234888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2" descr="D:\Downloads\IMG_505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340768"/>
            <a:ext cx="3203848" cy="2402886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2" descr="D:\Downloads\IMG_50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4077072"/>
            <a:ext cx="3131840" cy="234888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10" descr="D:\Downloads\IMG_502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194968">
            <a:off x="2904378" y="3108315"/>
            <a:ext cx="3264363" cy="244827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User\Desktop\Новая папка\pasha_prazdnik_yayca_yarkie_banty_krasota_2560x15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760314" y="1360366"/>
            <a:ext cx="198341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116632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Пасхальные радости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63480" y="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Мастер-класс «</a:t>
            </a:r>
            <a:r>
              <a:rPr lang="ru-RU" b="1" dirty="0" err="1" smtClean="0">
                <a:solidFill>
                  <a:srgbClr val="0070C0"/>
                </a:solidFill>
              </a:rPr>
              <a:t>Писанки</a:t>
            </a:r>
            <a:r>
              <a:rPr lang="ru-RU" b="1" dirty="0" smtClean="0">
                <a:solidFill>
                  <a:srgbClr val="0070C0"/>
                </a:solidFill>
              </a:rPr>
              <a:t>» для детей Хорловской коррекционной школы-интерната совместно с учащимися МОУ «СОШ №2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5373216"/>
            <a:ext cx="20277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Член Союза писателей России   </a:t>
            </a:r>
            <a:r>
              <a:rPr lang="ru-RU" b="1" dirty="0" smtClean="0">
                <a:solidFill>
                  <a:srgbClr val="FF0000"/>
                </a:solidFill>
              </a:rPr>
              <a:t>В. Н. Кошелькова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686</TotalTime>
  <Words>333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«Вместе – ради детей»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70</cp:revision>
  <dcterms:created xsi:type="dcterms:W3CDTF">2017-09-07T09:42:06Z</dcterms:created>
  <dcterms:modified xsi:type="dcterms:W3CDTF">2017-09-09T14:05:28Z</dcterms:modified>
</cp:coreProperties>
</file>