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61" r:id="rId3"/>
    <p:sldId id="262" r:id="rId4"/>
    <p:sldId id="264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116" d="100"/>
          <a:sy n="116" d="100"/>
        </p:scale>
        <p:origin x="-21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7AD49-2A1E-4DF1-86A5-36401BDFF0B6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4FAD6-FC48-4793-8434-CA3FE02C6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940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0589-A3FC-40B4-A620-E3B781316E04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C66D-0AD1-4F20-BABD-DF2C08801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42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0589-A3FC-40B4-A620-E3B781316E04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C66D-0AD1-4F20-BABD-DF2C08801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632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0589-A3FC-40B4-A620-E3B781316E04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C66D-0AD1-4F20-BABD-DF2C08801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816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0589-A3FC-40B4-A620-E3B781316E04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C66D-0AD1-4F20-BABD-DF2C08801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84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0589-A3FC-40B4-A620-E3B781316E04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C66D-0AD1-4F20-BABD-DF2C08801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984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0589-A3FC-40B4-A620-E3B781316E04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C66D-0AD1-4F20-BABD-DF2C08801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77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0589-A3FC-40B4-A620-E3B781316E04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C66D-0AD1-4F20-BABD-DF2C08801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311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0589-A3FC-40B4-A620-E3B781316E04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C66D-0AD1-4F20-BABD-DF2C08801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708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0589-A3FC-40B4-A620-E3B781316E04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C66D-0AD1-4F20-BABD-DF2C08801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903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0589-A3FC-40B4-A620-E3B781316E04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C66D-0AD1-4F20-BABD-DF2C08801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162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0589-A3FC-40B4-A620-E3B781316E04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C66D-0AD1-4F20-BABD-DF2C08801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24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30589-A3FC-40B4-A620-E3B781316E04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FC66D-0AD1-4F20-BABD-DF2C08801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362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266429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Выставочная деятельность в библиотеках.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Особенности </a:t>
            </a:r>
            <a:r>
              <a:rPr lang="ru-RU" dirty="0">
                <a:solidFill>
                  <a:srgbClr val="FF0000"/>
                </a:solidFill>
              </a:rPr>
              <a:t>и технологии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40913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Московская Наталья Владимировна – кандидат искусствоведения, режиссёр, куратор проекта передвижных выставок «Творчество Ильи Глазунова детям и юношеству Подмосковья» г. Москва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9096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Виды выставок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Некомерческие</a:t>
            </a:r>
            <a:r>
              <a:rPr lang="ru-RU" dirty="0"/>
              <a:t> </a:t>
            </a:r>
            <a:r>
              <a:rPr lang="ru-RU" dirty="0" smtClean="0"/>
              <a:t>(просветительские по назначению, книжные, художественные, историко-краеведческие по содержанию, постоянные, передвижные по форме и </a:t>
            </a:r>
            <a:r>
              <a:rPr lang="ru-RU" dirty="0" err="1" smtClean="0"/>
              <a:t>т.д.и</a:t>
            </a:r>
            <a:r>
              <a:rPr lang="ru-RU" dirty="0" smtClean="0"/>
              <a:t> т.п.)</a:t>
            </a:r>
          </a:p>
          <a:p>
            <a:r>
              <a:rPr lang="ru-RU" dirty="0" smtClean="0"/>
              <a:t>Коммерческие (современная выставочная индустрия)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841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Ключевые понятия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/>
              <a:t>Выставка </a:t>
            </a:r>
            <a:r>
              <a:rPr lang="ru-RU" i="1" dirty="0"/>
              <a:t>– </a:t>
            </a:r>
            <a:r>
              <a:rPr lang="ru-RU" i="1" dirty="0" smtClean="0"/>
              <a:t>это всегда</a:t>
            </a:r>
          </a:p>
          <a:p>
            <a:r>
              <a:rPr lang="ru-RU" dirty="0"/>
              <a:t>п</a:t>
            </a:r>
            <a:r>
              <a:rPr lang="ru-RU" dirty="0" smtClean="0"/>
              <a:t>роект (проектный менеджмент, маркетинг)</a:t>
            </a:r>
          </a:p>
          <a:p>
            <a:r>
              <a:rPr lang="ru-RU" dirty="0" smtClean="0"/>
              <a:t>пространство (</a:t>
            </a:r>
            <a:r>
              <a:rPr lang="ru-RU" i="1" dirty="0" smtClean="0"/>
              <a:t>стенд</a:t>
            </a:r>
            <a:r>
              <a:rPr lang="ru-RU" dirty="0" smtClean="0"/>
              <a:t>) и материальные объекты-экспонаты</a:t>
            </a:r>
          </a:p>
          <a:p>
            <a:r>
              <a:rPr lang="ru-RU" dirty="0"/>
              <a:t>у</a:t>
            </a:r>
            <a:r>
              <a:rPr lang="ru-RU" dirty="0" smtClean="0"/>
              <a:t>частники: - организаторы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- </a:t>
            </a:r>
            <a:r>
              <a:rPr lang="ru-RU" i="1" dirty="0" smtClean="0"/>
              <a:t>экспоненты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- посетители/потребители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0614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Актуально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b="1" dirty="0" smtClean="0"/>
              <a:t>Можно ли</a:t>
            </a:r>
          </a:p>
          <a:p>
            <a:pPr marL="0" indent="0" algn="ctr">
              <a:buNone/>
            </a:pPr>
            <a:r>
              <a:rPr lang="ru-RU" b="1" dirty="0" smtClean="0"/>
              <a:t>и</a:t>
            </a:r>
          </a:p>
          <a:p>
            <a:pPr marL="0" indent="0" algn="ctr">
              <a:buNone/>
            </a:pPr>
            <a:r>
              <a:rPr lang="ru-RU" b="1" dirty="0" smtClean="0"/>
              <a:t>нужно ли</a:t>
            </a:r>
          </a:p>
          <a:p>
            <a:pPr marL="0" indent="0" algn="ctr">
              <a:buNone/>
            </a:pPr>
            <a:r>
              <a:rPr lang="ru-RU" b="1" dirty="0" smtClean="0"/>
              <a:t>из</a:t>
            </a:r>
          </a:p>
          <a:p>
            <a:pPr marL="0" indent="0" algn="ctr">
              <a:buNone/>
            </a:pPr>
            <a:r>
              <a:rPr lang="ru-RU" b="1" dirty="0" smtClean="0"/>
              <a:t>выставки в библиотеке извлечь</a:t>
            </a:r>
          </a:p>
          <a:p>
            <a:pPr marL="0" indent="0" algn="ctr">
              <a:buNone/>
            </a:pPr>
            <a:r>
              <a:rPr lang="ru-RU" b="1" dirty="0" smtClean="0"/>
              <a:t>платные услуги?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523269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105</Words>
  <Application>Microsoft Office PowerPoint</Application>
  <PresentationFormat>Экран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Выставочная деятельность в библиотеках.  Особенности и технологии </vt:lpstr>
      <vt:lpstr>Виды выставок</vt:lpstr>
      <vt:lpstr>Ключевые понятия</vt:lpstr>
      <vt:lpstr>Актуально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User4</dc:creator>
  <cp:lastModifiedBy>Dom</cp:lastModifiedBy>
  <cp:revision>11</cp:revision>
  <dcterms:created xsi:type="dcterms:W3CDTF">2016-09-28T15:13:38Z</dcterms:created>
  <dcterms:modified xsi:type="dcterms:W3CDTF">2017-09-20T04:01:26Z</dcterms:modified>
</cp:coreProperties>
</file>