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DC584F-879E-4E39-B8AD-6C6F22EA96D5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0944C-590A-402D-9D73-190B2E8229D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2924944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– филиал № 25 деревни Ратчино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3000" dirty="0" smtClean="0">
                <a:solidFill>
                  <a:srgbClr val="FF0000"/>
                </a:solidFill>
              </a:rPr>
              <a:t>Любительские объединения в библиотеке. Новое звучание </a:t>
            </a:r>
            <a:r>
              <a:rPr lang="ru-RU" sz="3000" dirty="0" smtClean="0">
                <a:solidFill>
                  <a:srgbClr val="FF0000"/>
                </a:solidFill>
              </a:rPr>
              <a:t>старого</a:t>
            </a:r>
            <a:endParaRPr lang="ru-RU" sz="3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7632848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7"/>
    </mc:Choice>
    <mc:Fallback>
      <p:transition spd="slow" advTm="1811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949" cy="686343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818" y="2756926"/>
            <a:ext cx="326436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3"/>
    </mc:Choice>
    <mc:Fallback>
      <p:transition spd="slow" advTm="736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32656"/>
            <a:ext cx="7243207" cy="6336704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по интересам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7000" dirty="0" smtClean="0">
                <a:solidFill>
                  <a:schemeClr val="accent1">
                    <a:lumMod val="50000"/>
                  </a:schemeClr>
                </a:solidFill>
              </a:rPr>
              <a:t>«МОКОШЬ»</a:t>
            </a:r>
            <a:endParaRPr lang="ru-RU" sz="7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241592" cy="6415651"/>
          </a:xfrm>
        </p:spPr>
      </p:pic>
    </p:spTree>
    <p:extLst>
      <p:ext uri="{BB962C8B-B14F-4D97-AF65-F5344CB8AC3E}">
        <p14:creationId xmlns:p14="http://schemas.microsoft.com/office/powerpoint/2010/main" val="275367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8"/>
    </mc:Choice>
    <mc:Fallback>
      <p:transition spd="slow" advTm="467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52053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21654"/>
            <a:ext cx="2831976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4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8"/>
    </mc:Choice>
    <mc:Fallback>
      <p:transition spd="slow" advTm="516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1049" y="985224"/>
            <a:ext cx="6372680" cy="47795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3554" y="2079296"/>
            <a:ext cx="4863213" cy="32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1"/>
    </mc:Choice>
    <mc:Fallback>
      <p:transition spd="slow" advTm="50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2019" y="936373"/>
            <a:ext cx="6557930" cy="4918448"/>
          </a:xfrm>
        </p:spPr>
      </p:pic>
    </p:spTree>
    <p:extLst>
      <p:ext uri="{BB962C8B-B14F-4D97-AF65-F5344CB8AC3E}">
        <p14:creationId xmlns:p14="http://schemas.microsoft.com/office/powerpoint/2010/main" val="416578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2"/>
    </mc:Choice>
    <mc:Fallback>
      <p:transition spd="slow" advTm="560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563" y="1367771"/>
            <a:ext cx="5400601" cy="40504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472" y="1444216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9"/>
    </mc:Choice>
    <mc:Fallback>
      <p:transition spd="slow" advTm="531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7571" y="935723"/>
            <a:ext cx="5400601" cy="40504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466801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7"/>
    </mc:Choice>
    <mc:Fallback>
      <p:transition spd="slow" advTm="502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44948" cy="6408712"/>
          </a:xfrm>
        </p:spPr>
      </p:pic>
    </p:spTree>
    <p:extLst>
      <p:ext uri="{BB962C8B-B14F-4D97-AF65-F5344CB8AC3E}">
        <p14:creationId xmlns:p14="http://schemas.microsoft.com/office/powerpoint/2010/main" val="259794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7"/>
    </mc:Choice>
    <mc:Fallback>
      <p:transition spd="slow" advTm="523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3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3"/>
    </mc:Choice>
    <mc:Fallback>
      <p:transition spd="slow" advTm="523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04936" cy="6603703"/>
          </a:xfrm>
        </p:spPr>
      </p:pic>
    </p:spTree>
    <p:extLst>
      <p:ext uri="{BB962C8B-B14F-4D97-AF65-F5344CB8AC3E}">
        <p14:creationId xmlns:p14="http://schemas.microsoft.com/office/powerpoint/2010/main" val="187692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2"/>
    </mc:Choice>
    <mc:Fallback>
      <p:transition spd="slow" advTm="545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42113" cy="6422802"/>
          </a:xfrm>
        </p:spPr>
      </p:pic>
    </p:spTree>
    <p:extLst>
      <p:ext uri="{BB962C8B-B14F-4D97-AF65-F5344CB8AC3E}">
        <p14:creationId xmlns:p14="http://schemas.microsoft.com/office/powerpoint/2010/main" val="354919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5"/>
    </mc:Choice>
    <mc:Fallback>
      <p:transition spd="slow" advTm="1179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8784976" cy="420624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по интересам </a:t>
            </a:r>
            <a:r>
              <a:rPr lang="ru-RU" sz="5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Фазанята</a:t>
            </a:r>
            <a:r>
              <a:rPr lang="ru-RU" sz="5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2" y="1673423"/>
            <a:ext cx="7069876" cy="50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6"/>
    </mc:Choice>
    <mc:Fallback>
      <p:transition spd="slow" advTm="1013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661" y="767812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1469" y="1759251"/>
            <a:ext cx="5652120" cy="4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6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8"/>
    </mc:Choice>
    <mc:Fallback>
      <p:transition spd="slow" advTm="1057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472" y="1372208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6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8"/>
    </mc:Choice>
    <mc:Fallback>
      <p:transition spd="slow" advTm="791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716016" cy="353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73" y="369148"/>
            <a:ext cx="3629713" cy="2413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1" y="3939542"/>
            <a:ext cx="2594422" cy="25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1"/>
    </mc:Choice>
    <mc:Fallback>
      <p:transition spd="slow" advTm="836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64896" cy="6048673"/>
          </a:xfrm>
        </p:spPr>
      </p:pic>
    </p:spTree>
    <p:extLst>
      <p:ext uri="{BB962C8B-B14F-4D97-AF65-F5344CB8AC3E}">
        <p14:creationId xmlns:p14="http://schemas.microsoft.com/office/powerpoint/2010/main" val="172280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9"/>
    </mc:Choice>
    <mc:Fallback>
      <p:transition spd="slow" advTm="778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0668"/>
            <a:ext cx="8252732" cy="6189550"/>
          </a:xfrm>
        </p:spPr>
      </p:pic>
    </p:spTree>
    <p:extLst>
      <p:ext uri="{BB962C8B-B14F-4D97-AF65-F5344CB8AC3E}">
        <p14:creationId xmlns:p14="http://schemas.microsoft.com/office/powerpoint/2010/main" val="93262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0"/>
    </mc:Choice>
    <mc:Fallback>
      <p:transition spd="slow" advTm="775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8163" y="1528226"/>
            <a:ext cx="4956043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5348"/>
            <a:ext cx="4270532" cy="32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3"/>
    </mc:Choice>
    <mc:Fallback>
      <p:transition spd="slow" advTm="843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872874" cy="5904656"/>
          </a:xfrm>
        </p:spPr>
      </p:pic>
    </p:spTree>
    <p:extLst>
      <p:ext uri="{BB962C8B-B14F-4D97-AF65-F5344CB8AC3E}">
        <p14:creationId xmlns:p14="http://schemas.microsoft.com/office/powerpoint/2010/main" val="255835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5"/>
    </mc:Choice>
    <mc:Fallback>
      <p:transition spd="slow" advTm="869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801826" cy="32012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17248"/>
            <a:ext cx="5549668" cy="3699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3204356" cy="21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5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90">
        <p:fade/>
      </p:transition>
    </mc:Choice>
    <mc:Fallback>
      <p:transition spd="med" advTm="58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64894" cy="6048672"/>
          </a:xfrm>
        </p:spPr>
      </p:pic>
    </p:spTree>
    <p:extLst>
      <p:ext uri="{BB962C8B-B14F-4D97-AF65-F5344CB8AC3E}">
        <p14:creationId xmlns:p14="http://schemas.microsoft.com/office/powerpoint/2010/main" val="79483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4"/>
    </mc:Choice>
    <mc:Fallback>
      <p:transition spd="slow" advTm="517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"/>
            <a:ext cx="5211537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90" y="2526"/>
            <a:ext cx="4049510" cy="2942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45140"/>
            <a:ext cx="5868144" cy="3912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2382"/>
            <a:ext cx="3275856" cy="31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5"/>
    </mc:Choice>
    <mc:Fallback>
      <p:transition spd="slow" advTm="1673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73342" cy="32050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248472" cy="3186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572000" cy="1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7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4"/>
    </mc:Choice>
    <mc:Fallback>
      <p:transition spd="slow" advTm="722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68141" cy="3528392"/>
          </a:xfrm>
        </p:spPr>
      </p:pic>
    </p:spTree>
    <p:extLst>
      <p:ext uri="{BB962C8B-B14F-4D97-AF65-F5344CB8AC3E}">
        <p14:creationId xmlns:p14="http://schemas.microsoft.com/office/powerpoint/2010/main" val="38404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1"/>
    </mc:Choice>
    <mc:Fallback>
      <p:transition spd="slow" advTm="998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7147" y="1048797"/>
            <a:ext cx="6519994" cy="47623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4775" y="1088014"/>
            <a:ext cx="6482653" cy="46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8"/>
    </mc:Choice>
    <mc:Fallback>
      <p:transition spd="slow" advTm="762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5356" y="996373"/>
            <a:ext cx="6519994" cy="4889996"/>
          </a:xfrm>
        </p:spPr>
      </p:pic>
    </p:spTree>
    <p:extLst>
      <p:ext uri="{BB962C8B-B14F-4D97-AF65-F5344CB8AC3E}">
        <p14:creationId xmlns:p14="http://schemas.microsoft.com/office/powerpoint/2010/main" val="289353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"/>
    </mc:Choice>
    <mc:Fallback>
      <p:transition spd="slow" advTm="752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638"/>
            <a:ext cx="8708785" cy="6531589"/>
          </a:xfrm>
        </p:spPr>
      </p:pic>
    </p:spTree>
    <p:extLst>
      <p:ext uri="{BB962C8B-B14F-4D97-AF65-F5344CB8AC3E}">
        <p14:creationId xmlns:p14="http://schemas.microsoft.com/office/powerpoint/2010/main" val="385436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1"/>
    </mc:Choice>
    <mc:Fallback>
      <p:transition spd="slow" advTm="771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1293" y="994856"/>
            <a:ext cx="6557465" cy="49180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7437" y="994264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3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9"/>
    </mc:Choice>
    <mc:Fallback>
      <p:transition spd="slow" advTm="747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9" y="836712"/>
            <a:ext cx="5760640" cy="43204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4509" y="1828259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8"/>
    </mc:Choice>
    <mc:Fallback>
      <p:transition spd="slow" advTm="700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27721" cy="6170792"/>
          </a:xfrm>
        </p:spPr>
      </p:pic>
    </p:spTree>
    <p:extLst>
      <p:ext uri="{BB962C8B-B14F-4D97-AF65-F5344CB8AC3E}">
        <p14:creationId xmlns:p14="http://schemas.microsoft.com/office/powerpoint/2010/main" val="62819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"/>
    </mc:Choice>
    <mc:Fallback>
      <p:transition spd="slow" advTm="787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</TotalTime>
  <Words>16</Words>
  <Application>Microsoft Office PowerPoint</Application>
  <PresentationFormat>Экран (4:3)</PresentationFormat>
  <Paragraphs>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Библиотека – филиал № 25 деревни Ратчино   Любительские объединения в библиотеке. Новое звучание старого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 по интересам «МОКОШЬ»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2017-09-18T18:43:40Z</dcterms:created>
  <dcterms:modified xsi:type="dcterms:W3CDTF">2017-09-19T10:30:04Z</dcterms:modified>
</cp:coreProperties>
</file>